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75" d="100"/>
          <a:sy n="75" d="100"/>
        </p:scale>
        <p:origin x="485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Breitbild</PresentationFormat>
  <Paragraphs>276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36</cp:revision>
  <dcterms:created xsi:type="dcterms:W3CDTF">2022-05-14T09:56:11Z</dcterms:created>
  <dcterms:modified xsi:type="dcterms:W3CDTF">2022-05-17T19:15:51Z</dcterms:modified>
</cp:coreProperties>
</file>